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7" r:id="rId4"/>
    <p:sldId id="276" r:id="rId5"/>
    <p:sldId id="272" r:id="rId6"/>
    <p:sldId id="274" r:id="rId7"/>
    <p:sldId id="279" r:id="rId8"/>
    <p:sldId id="265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7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4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3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9B8C-7320-E246-A418-E12C10D54F44}" type="datetimeFigureOut">
              <a:rPr lang="en-US" smtClean="0"/>
              <a:t>03/01/21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99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76092"/>
                </a:solidFill>
              </a:rPr>
              <a:t>COVID19 vs NASDAQ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859" y="1679978"/>
            <a:ext cx="7134143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Were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 Covid19 d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aily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numbers a predictor for the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NASDAQ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stock market index in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2020?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1608" y="49446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>
          <a:xfrm>
            <a:off x="980859" y="2556278"/>
            <a:ext cx="7315201" cy="40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0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Data Analyzed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489" y="1148349"/>
            <a:ext cx="7012540" cy="49851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US Covid19 Daily Case Numbers provided by the European </a:t>
            </a:r>
            <a:r>
              <a:rPr lang="en-US" dirty="0"/>
              <a:t>Centre Disease </a:t>
            </a:r>
            <a:r>
              <a:rPr lang="en-US" dirty="0" smtClean="0"/>
              <a:t>Control (ECDC)</a:t>
            </a:r>
          </a:p>
          <a:p>
            <a:r>
              <a:rPr lang="en-US" dirty="0" smtClean="0"/>
              <a:t>NASDAQ Stock Index Daily Price provided by yahoo finance</a:t>
            </a:r>
          </a:p>
          <a:p>
            <a:r>
              <a:rPr lang="en-US" dirty="0" smtClean="0"/>
              <a:t>The following period was analyzed: from 2019</a:t>
            </a:r>
            <a:r>
              <a:rPr lang="en-US" dirty="0"/>
              <a:t>-07-</a:t>
            </a:r>
            <a:r>
              <a:rPr lang="en-US" dirty="0" smtClean="0"/>
              <a:t>01 to 2020</a:t>
            </a:r>
            <a:r>
              <a:rPr lang="en-US" dirty="0"/>
              <a:t>-06-30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NASDAQ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117" y="1283447"/>
            <a:ext cx="7470753" cy="5275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PRESENTATION_!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91440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br>
              <a:rPr lang="en-US" b="1" dirty="0" smtClean="0">
                <a:solidFill>
                  <a:srgbClr val="31859C"/>
                </a:solidFill>
              </a:rPr>
            </a:br>
            <a:r>
              <a:rPr lang="en-US" dirty="0" smtClean="0"/>
              <a:t>NASDAQ vs COVID19</a:t>
            </a:r>
            <a:endParaRPr lang="en-US" dirty="0"/>
          </a:p>
        </p:txBody>
      </p:sp>
      <p:pic>
        <p:nvPicPr>
          <p:cNvPr id="5" name="Content Placeholder 4" descr="visualis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r="14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12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Results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072" y="2040006"/>
            <a:ext cx="7443728" cy="40861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There were </a:t>
            </a:r>
            <a:r>
              <a:rPr lang="en-US" dirty="0" smtClean="0"/>
              <a:t>no  trends or radical </a:t>
            </a:r>
            <a:r>
              <a:rPr lang="en-US" dirty="0"/>
              <a:t>shifts, </a:t>
            </a:r>
            <a:r>
              <a:rPr lang="en-US" dirty="0" smtClean="0"/>
              <a:t>except for the initial stock market crash on the first spike of US Covid19 Case Numbers reported in end of March 2020</a:t>
            </a:r>
          </a:p>
          <a:p>
            <a:endParaRPr lang="en-US" dirty="0"/>
          </a:p>
          <a:p>
            <a:r>
              <a:rPr lang="en-US" dirty="0" smtClean="0"/>
              <a:t>There were no radical shifts in speed of  trade time on the NASDAQ Daily Closing Price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NASDAQ Daily Closing Price was more predictable 6 months DURING the Covid19 period then the periods </a:t>
            </a:r>
          </a:p>
          <a:p>
            <a:pPr lvl="1"/>
            <a:r>
              <a:rPr lang="en-US" dirty="0" smtClean="0"/>
              <a:t>6 Months BEFORE</a:t>
            </a:r>
          </a:p>
          <a:p>
            <a:pPr lvl="1"/>
            <a:r>
              <a:rPr lang="en-US" dirty="0" smtClean="0"/>
              <a:t>FIRST MONTH of spike in Covid19 Case numbers reported</a:t>
            </a:r>
          </a:p>
          <a:p>
            <a:pPr lvl="1"/>
            <a:r>
              <a:rPr lang="en-US" dirty="0" smtClean="0"/>
              <a:t>6 Months BEFORE and 6 Months AFTER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2607746" cy="18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Predicting Price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0584" y="2012985"/>
            <a:ext cx="4971099" cy="23642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Covid19 </a:t>
            </a:r>
            <a:r>
              <a:rPr lang="en-US" dirty="0"/>
              <a:t>7 day </a:t>
            </a:r>
            <a:r>
              <a:rPr lang="en-US" dirty="0" smtClean="0"/>
              <a:t>moving average together with the NASDAQ </a:t>
            </a:r>
            <a:r>
              <a:rPr lang="en-US" dirty="0"/>
              <a:t>7 Day </a:t>
            </a:r>
            <a:r>
              <a:rPr lang="en-US" dirty="0" smtClean="0"/>
              <a:t>moving average were the strongest predictors for price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8" y="1215472"/>
            <a:ext cx="3715701" cy="4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Overall Observation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722" y="1999476"/>
            <a:ext cx="7632892" cy="3910527"/>
          </a:xfrm>
        </p:spPr>
        <p:txBody>
          <a:bodyPr/>
          <a:lstStyle/>
          <a:p>
            <a:r>
              <a:rPr lang="en-US" dirty="0"/>
              <a:t>US Daily Covid19 case numbers are not strong predictors of the NASDAQ daily close price.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1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Potential Future Work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3309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faster </a:t>
            </a:r>
            <a:r>
              <a:rPr lang="en-US" dirty="0"/>
              <a:t>moving averages of the NASDAQ price (for example by </a:t>
            </a:r>
            <a:r>
              <a:rPr lang="en-US" dirty="0" smtClean="0"/>
              <a:t>minute / </a:t>
            </a:r>
            <a:r>
              <a:rPr lang="en-US" dirty="0"/>
              <a:t>hour(s)</a:t>
            </a:r>
            <a:r>
              <a:rPr lang="en-US" dirty="0" smtClean="0"/>
              <a:t>). This would however require a far larger data set to process.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Analysis of alternative data </a:t>
            </a:r>
            <a:r>
              <a:rPr lang="en-US" dirty="0"/>
              <a:t>representing significant news announcements related to Covid19 (for example vaccine announcements on twitter and other news sources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698"/>
            <a:ext cx="8229600" cy="53634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endParaRPr lang="en-US" b="1" dirty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latin typeface="Bradley Hand Bold"/>
                <a:cs typeface="Bradley Hand Bold"/>
              </a:rPr>
              <a:t>Thank You!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53491" y="43096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5828" y="4491335"/>
            <a:ext cx="8229600" cy="216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sz="2000" dirty="0" smtClean="0"/>
              <a:t>Presented by:  	Susanna Mir 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					03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January 2021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041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24535</TotalTime>
  <Words>253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COVID19 vs NASDAQ</vt:lpstr>
      <vt:lpstr>Data Analyzed</vt:lpstr>
      <vt:lpstr>Data Visualisation NASDAQ</vt:lpstr>
      <vt:lpstr>Data Visualisation NASDAQ vs COVID19</vt:lpstr>
      <vt:lpstr>Results</vt:lpstr>
      <vt:lpstr>Predicting Price</vt:lpstr>
      <vt:lpstr>Overall Observation</vt:lpstr>
      <vt:lpstr>Potential Future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add</dc:title>
  <dc:creator>SS</dc:creator>
  <cp:lastModifiedBy>SS</cp:lastModifiedBy>
  <cp:revision>95</cp:revision>
  <dcterms:created xsi:type="dcterms:W3CDTF">2020-04-26T18:55:17Z</dcterms:created>
  <dcterms:modified xsi:type="dcterms:W3CDTF">2021-01-06T17:56:56Z</dcterms:modified>
</cp:coreProperties>
</file>